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2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1731"/>
          </a:xfrm>
          <a:prstGeom prst="rect">
            <a:avLst/>
          </a:prstGeom>
        </p:spPr>
        <p:txBody>
          <a:bodyPr vert="horz" lIns="96517" tIns="48259" rIns="96517" bIns="482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1"/>
            <a:ext cx="3077739" cy="511731"/>
          </a:xfrm>
          <a:prstGeom prst="rect">
            <a:avLst/>
          </a:prstGeom>
        </p:spPr>
        <p:txBody>
          <a:bodyPr vert="horz" lIns="96517" tIns="48259" rIns="96517" bIns="48259" rtlCol="0"/>
          <a:lstStyle>
            <a:lvl1pPr algn="r">
              <a:defRPr sz="1200"/>
            </a:lvl1pPr>
          </a:lstStyle>
          <a:p>
            <a:fld id="{DAC07384-F4E1-418D-B4D1-45A9035203E4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7" tIns="48259" rIns="96517" bIns="482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2"/>
            <a:ext cx="5681980" cy="4605576"/>
          </a:xfrm>
          <a:prstGeom prst="rect">
            <a:avLst/>
          </a:prstGeom>
        </p:spPr>
        <p:txBody>
          <a:bodyPr vert="horz" lIns="96517" tIns="48259" rIns="96517" bIns="482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6517" tIns="48259" rIns="96517" bIns="482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21106"/>
            <a:ext cx="3077739" cy="511731"/>
          </a:xfrm>
          <a:prstGeom prst="rect">
            <a:avLst/>
          </a:prstGeom>
        </p:spPr>
        <p:txBody>
          <a:bodyPr vert="horz" lIns="96517" tIns="48259" rIns="96517" bIns="48259" rtlCol="0" anchor="b"/>
          <a:lstStyle>
            <a:lvl1pPr algn="r">
              <a:defRPr sz="1200"/>
            </a:lvl1pPr>
          </a:lstStyle>
          <a:p>
            <a:fld id="{C0F6AC33-E8A9-4C90-8BDA-D9BC90655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27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6AC33-E8A9-4C90-8BDA-D9BC906553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9FF81-890E-4D60-AAEB-BD7FEBAFE75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300A1-783B-4B17-A126-E40DE353E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249065" y="-1313767"/>
            <a:ext cx="6072230" cy="846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0034" y="1428736"/>
            <a:ext cx="3240087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7030A0"/>
                </a:solidFill>
                <a:latin typeface="Agency FB" pitchFamily="34" charset="0"/>
              </a:rPr>
              <a:t>INVITES YOU </a:t>
            </a: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TO A </a:t>
            </a:r>
            <a:endParaRPr lang="en-US" sz="2000" b="1" dirty="0">
              <a:solidFill>
                <a:srgbClr val="7030A0"/>
              </a:solidFill>
              <a:latin typeface="Agency FB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7030A0"/>
                </a:solidFill>
                <a:latin typeface="Agency FB" pitchFamily="34" charset="0"/>
              </a:rPr>
              <a:t> BUSINESS NETWORK AT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SILVERSTAR CASINO</a:t>
            </a:r>
            <a:endParaRPr lang="en-US" sz="2000" b="1" dirty="0">
              <a:solidFill>
                <a:srgbClr val="7030A0"/>
              </a:solidFill>
              <a:latin typeface="Agency FB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PLATINUM BALLROOM 2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On  </a:t>
            </a: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14</a:t>
            </a:r>
            <a:r>
              <a:rPr lang="en-US" sz="2000" b="1" baseline="30000" dirty="0" smtClean="0">
                <a:solidFill>
                  <a:srgbClr val="7030A0"/>
                </a:solidFill>
                <a:latin typeface="Agency FB" pitchFamily="34" charset="0"/>
              </a:rPr>
              <a:t>TH</a:t>
            </a:r>
            <a:r>
              <a:rPr lang="en-US" sz="2000" b="1" dirty="0" smtClean="0">
                <a:solidFill>
                  <a:srgbClr val="7030A0"/>
                </a:solidFill>
                <a:latin typeface="Agency FB" pitchFamily="34" charset="0"/>
              </a:rPr>
              <a:t>  MAY 2019 </a:t>
            </a:r>
            <a:endParaRPr lang="en-US" sz="2000" b="1" dirty="0">
              <a:solidFill>
                <a:srgbClr val="7030A0"/>
              </a:solidFill>
              <a:latin typeface="Agency FB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Agency FB" pitchFamily="34" charset="0"/>
              </a:rPr>
              <a:t>17:45 -20:00  </a:t>
            </a:r>
            <a:endParaRPr lang="en-US" sz="2000" b="1" dirty="0">
              <a:solidFill>
                <a:srgbClr val="FF0000"/>
              </a:solidFill>
              <a:latin typeface="Agency FB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dirty="0" err="1" smtClean="0">
                <a:solidFill>
                  <a:srgbClr val="7030A0"/>
                </a:solidFill>
                <a:latin typeface="Agency FB" panose="020B0503020202020204" pitchFamily="34" charset="0"/>
              </a:rPr>
              <a:t>r.s.v.p.</a:t>
            </a:r>
            <a:r>
              <a:rPr lang="en-US" b="1" dirty="0" smtClean="0">
                <a:solidFill>
                  <a:srgbClr val="7030A0"/>
                </a:solidFill>
                <a:latin typeface="Agency FB" panose="020B0503020202020204" pitchFamily="34" charset="0"/>
              </a:rPr>
              <a:t> before </a:t>
            </a:r>
            <a:r>
              <a:rPr lang="en-US" b="1" dirty="0" smtClean="0">
                <a:solidFill>
                  <a:srgbClr val="7030A0"/>
                </a:solidFill>
                <a:latin typeface="Agency FB" panose="020B0503020202020204" pitchFamily="34" charset="0"/>
              </a:rPr>
              <a:t>10/5/2019</a:t>
            </a:r>
            <a:endParaRPr lang="en-US" b="1" dirty="0">
              <a:solidFill>
                <a:srgbClr val="7030A0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071934" y="285728"/>
            <a:ext cx="3286148" cy="462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1400" b="1" dirty="0" smtClean="0">
              <a:solidFill>
                <a:schemeClr val="accent2">
                  <a:lumMod val="75000"/>
                </a:schemeClr>
              </a:solidFill>
              <a:latin typeface="Broadway" pitchFamily="82" charset="0"/>
            </a:endParaRPr>
          </a:p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Come and meet the </a:t>
            </a:r>
            <a:endParaRPr lang="en-US" sz="1400" b="1" dirty="0" smtClean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sz="1400" b="1" dirty="0" smtClean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PRESIDENT OF THE</a:t>
            </a: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SOUTH AFRICAN</a:t>
            </a: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CHAMBER OF COMMERCE</a:t>
            </a: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AND INDUSTRY (SACCI) </a:t>
            </a:r>
          </a:p>
          <a:p>
            <a:pPr algn="ctr"/>
            <a:endParaRPr lang="en-US" sz="1400" b="1" dirty="0" smtClean="0">
              <a:solidFill>
                <a:srgbClr val="00B05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ADV MTHO XULU</a:t>
            </a:r>
          </a:p>
          <a:p>
            <a:pPr algn="ctr"/>
            <a:endParaRPr lang="en-US" sz="1400" b="1" dirty="0" smtClean="0">
              <a:solidFill>
                <a:srgbClr val="00B05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400" b="1" dirty="0" smtClean="0">
                <a:solidFill>
                  <a:srgbClr val="00B05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The way forward economically</a:t>
            </a:r>
            <a:endParaRPr lang="en-US" sz="1400" b="1" dirty="0" smtClean="0">
              <a:solidFill>
                <a:srgbClr val="00B05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sz="1400" b="1" dirty="0" smtClean="0">
              <a:solidFill>
                <a:srgbClr val="00B05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b="1" dirty="0" smtClean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b="1" dirty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KINDLY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SPONSORED BY </a:t>
            </a:r>
            <a:endParaRPr lang="en-US" sz="1400" b="1" dirty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SILVERSTAR CASINO</a:t>
            </a:r>
          </a:p>
          <a:p>
            <a:pPr>
              <a:spcAft>
                <a:spcPts val="0"/>
              </a:spcAft>
            </a:pPr>
            <a:r>
              <a:rPr lang="en-US" sz="900" dirty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 </a:t>
            </a:r>
            <a:endParaRPr lang="en-US" sz="1400" dirty="0">
              <a:solidFill>
                <a:schemeClr val="accent2">
                  <a:lumMod val="7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Refreshments will be served</a:t>
            </a:r>
          </a:p>
          <a:p>
            <a:pPr algn="ctr"/>
            <a:endParaRPr lang="en-US" sz="2800" b="1" dirty="0">
              <a:solidFill>
                <a:srgbClr val="FF0000"/>
              </a:solidFill>
              <a:latin typeface="Agency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00364" y="4653136"/>
            <a:ext cx="550072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r.s.v.p.  </a:t>
            </a:r>
            <a:r>
              <a:rPr lang="en-US" b="1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011 953-3727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latin typeface="Agency FB" pitchFamily="34" charset="0"/>
              </a:rPr>
              <a:t>mcci@thewestrand.co.za</a:t>
            </a:r>
            <a:endParaRPr lang="en-US" b="1" dirty="0">
              <a:solidFill>
                <a:srgbClr val="FF0000"/>
              </a:solidFill>
              <a:latin typeface="Agency FB" pitchFamily="34" charset="0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 flipH="1">
            <a:off x="612775" y="6211887"/>
            <a:ext cx="8531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to bring your business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cards and 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brochures for networking.  You may also display one banner per company.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80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Dehlia</cp:lastModifiedBy>
  <cp:revision>36</cp:revision>
  <cp:lastPrinted>2019-01-24T07:10:18Z</cp:lastPrinted>
  <dcterms:created xsi:type="dcterms:W3CDTF">2016-05-16T09:09:22Z</dcterms:created>
  <dcterms:modified xsi:type="dcterms:W3CDTF">2019-04-17T10:24:56Z</dcterms:modified>
</cp:coreProperties>
</file>